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5F13C-3B9A-B4C6-7208-EA3B393D3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1A08CF-5A01-D456-2A52-5657ECC8B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F3C52-DB96-8D5B-1CE3-FB39A1745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AF2D-92B2-4F8B-9719-34821A4DEC3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003C1-F72E-C71C-9EA4-67F4E1518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40005-1889-0C2C-9D55-ABF7937FC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0BA2A-5F83-4B77-9935-E09978090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4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D7564-029D-6B92-30DD-F1BF46804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B32D4E-05EF-E738-6B8A-C21E57EA7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FCA50-A189-603F-88F4-5F2854476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AF2D-92B2-4F8B-9719-34821A4DEC3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AA74B-8317-4669-210C-D7E37CC9D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85015-9580-E82F-A334-678FF46F6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0BA2A-5F83-4B77-9935-E09978090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7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F94E4E-219F-86B4-A567-D40CCE7B6D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E2D234-3072-0F76-06C0-4F0BD774A9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52834-14CE-5597-B45A-4B4A2501A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AF2D-92B2-4F8B-9719-34821A4DEC3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6503A-D91A-584A-9AE2-138B11C47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C923-419C-BF9E-0A1C-FA820AB23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0BA2A-5F83-4B77-9935-E09978090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C92A7-A559-0AFA-4C10-7C5DB7779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C911D-DFE4-4351-84F4-92B4B5063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0B34A-8346-1A60-AC53-C77A9436E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AF2D-92B2-4F8B-9719-34821A4DEC3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39167-E163-1653-7ED2-0DC933618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815E8-3960-2C2E-CB01-BF950641C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0BA2A-5F83-4B77-9935-E09978090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9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B7096-5541-35BE-F11F-8F6323AD9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C96A16-FD10-7492-F66E-C36AE3F2E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784DD-634A-C609-66D2-A10478817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AF2D-92B2-4F8B-9719-34821A4DEC3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230AE-8047-9079-859C-19B1C067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51A3D-0D5A-B1F9-83A6-F1D1BEBE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0BA2A-5F83-4B77-9935-E09978090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8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E5CF7-FD06-36C8-CBCA-EF3CB1AA9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5A789-D76E-349B-4DD9-6AA3F27F2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35371-1953-FA03-D5CF-B26E4E9D9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0FA8C3-7A32-E374-191B-8EE8ED204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AF2D-92B2-4F8B-9719-34821A4DEC3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A4F55-CD2F-43E0-31F4-5560C1277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099B5-7E66-B7B0-F822-92CD7447A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0BA2A-5F83-4B77-9935-E09978090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68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9B7F3-AB08-E206-7AD6-EAA2D8926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41B612-C4E9-1B60-E1DE-DF740AB7E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313646-2CE6-9017-9909-941CFD5B4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2A7F60-AFF7-330B-EE23-5AFB44689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9266E2-F167-1447-7C8D-45E316493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EA1037-B04B-CB2A-5229-5CCBEFA48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AF2D-92B2-4F8B-9719-34821A4DEC3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38CE3A-1DCC-1547-2946-EEA7D287E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094272-FFEC-D965-661E-37DF91B1F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0BA2A-5F83-4B77-9935-E09978090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51D0E-4A8C-1FDC-9827-9B93738FD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09ABA9-5488-C72F-5158-448A737AD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AF2D-92B2-4F8B-9719-34821A4DEC3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FDB74D-0886-BD1D-5EB8-94B0D43CF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52E28B-CB0C-C2DC-170C-98A91A48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0BA2A-5F83-4B77-9935-E09978090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23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8E27C1-A1F2-F79A-FA4B-D01BB3A71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AF2D-92B2-4F8B-9719-34821A4DEC3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18EAD8-0745-5938-84A1-6BFE174F2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93A4E-BDE3-837C-9F63-3A9881184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0BA2A-5F83-4B77-9935-E09978090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91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0AC60-9450-4C1B-034F-7874500EF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C4902-6A7D-69F3-7F0E-BB88DFACC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E61CBF-E17D-4A4B-04C4-537441D2D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F0160-DBA6-6935-5DDB-B052F8EB0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AF2D-92B2-4F8B-9719-34821A4DEC3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A6568-7A9E-3126-AF44-2A3B68638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DFD1A4-47AF-4DBF-5AFE-E4D1A1E0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0BA2A-5F83-4B77-9935-E09978090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7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73C97-3CB5-F23A-E1F6-456F4B707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273749-496D-7052-8901-93D6DBDDF9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35B5C-8A6D-B1C5-1E5B-586DB4AB4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B1D24A-47AE-64D4-1E8F-973A411F2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AF2D-92B2-4F8B-9719-34821A4DEC3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E478F-88E7-DC9A-EA4C-8DFCB4953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7B074D-F65A-FFFF-6914-4BB97911C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0BA2A-5F83-4B77-9935-E09978090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8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175E18-6DAA-C9E8-4C43-F529EDC27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D2D36-C7D1-9EBC-4801-D82F82459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100F6-980C-0EEF-DF75-ED130789F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B6AF2D-92B2-4F8B-9719-34821A4DEC3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CE7C8-D755-AE04-98C3-D7B838C06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240DE-2A4F-6285-FFA8-5BB136E83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F0BA2A-5F83-4B77-9935-E09978090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5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0BC3A-EB46-5C20-9938-604C57D125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/>
              <a:t>عرض صور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967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A34C5-1D30-8E68-1F42-7B127C7C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642" y="175341"/>
            <a:ext cx="6024716" cy="101139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AE" dirty="0"/>
              <a:t>تعشيق يدوي 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79E5EEF-6068-7BA6-6015-808DDABA6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58" y="2457604"/>
            <a:ext cx="4215581" cy="31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E24F58F5-8102-459C-6C92-3FD0220EC7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53" b="28982"/>
          <a:stretch/>
        </p:blipFill>
        <p:spPr bwMode="auto">
          <a:xfrm>
            <a:off x="5928852" y="2795586"/>
            <a:ext cx="5867400" cy="2496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60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973DA-BFE9-572A-055A-A5543F726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6264" y="99654"/>
            <a:ext cx="5100484" cy="69675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AE" dirty="0"/>
              <a:t>التعشيق عن طريق الماكينة </a:t>
            </a: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CA532AA-30D3-3A6A-16C5-996B0B4FB0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94" y="1623116"/>
            <a:ext cx="5269861" cy="4758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4B9FAE63-695E-039E-DE6A-B82F3B439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174" y="2176310"/>
            <a:ext cx="6086476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903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عرض صور </vt:lpstr>
      <vt:lpstr>تعشيق يدوي </vt:lpstr>
      <vt:lpstr>التعشيق عن طريق الماكينة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صور </dc:title>
  <dc:creator>AYSHA am</dc:creator>
  <cp:lastModifiedBy>AYSHA am</cp:lastModifiedBy>
  <cp:revision>1</cp:revision>
  <dcterms:created xsi:type="dcterms:W3CDTF">2024-04-01T11:59:50Z</dcterms:created>
  <dcterms:modified xsi:type="dcterms:W3CDTF">2024-04-01T12:29:05Z</dcterms:modified>
</cp:coreProperties>
</file>